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9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gif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0169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365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9791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290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0570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0170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7887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6982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9482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5366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1764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B8A35-B98C-4EEE-BF28-C20BDA6EB3E2}" type="datetimeFigureOut">
              <a:rPr lang="en-GB" smtClean="0"/>
              <a:t>28/11/2018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42E2D5-05C2-4C4D-87E3-E7DEBBE6C9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0383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74996" cy="28312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71915" y="30480"/>
            <a:ext cx="87334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72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Machine learning with </a:t>
            </a:r>
            <a:r>
              <a:rPr lang="en-GB" sz="72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CHOMP</a:t>
            </a:r>
            <a:endParaRPr lang="en-GB" sz="7200" dirty="0">
              <a:solidFill>
                <a:schemeClr val="bg1"/>
              </a:solidFill>
              <a:latin typeface="Nexa Bold" panose="02000000000000000000" pitchFamily="50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617">
            <a:off x="656706" y="3087914"/>
            <a:ext cx="4372848" cy="32796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03921">
            <a:off x="5188109" y="2894935"/>
            <a:ext cx="3733183" cy="3760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1879">
            <a:off x="9149127" y="3216598"/>
            <a:ext cx="2816434" cy="302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64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63236" y="1287838"/>
            <a:ext cx="11648902" cy="3724737"/>
          </a:xfrm>
        </p:spPr>
        <p:txBody>
          <a:bodyPr anchor="t">
            <a:noAutofit/>
          </a:bodyPr>
          <a:lstStyle/>
          <a:p>
            <a:pPr algn="ctr"/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Chomp is a </a:t>
            </a: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Machine </a:t>
            </a: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L</a:t>
            </a: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earning</a:t>
            </a:r>
            <a:b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</a:b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 </a:t>
            </a: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demonstration</a:t>
            </a:r>
            <a:r>
              <a:rPr lang="en-GB" sz="5400" dirty="0">
                <a:solidFill>
                  <a:schemeClr val="bg1"/>
                </a:solidFill>
                <a:latin typeface="Nexa Bold" panose="02000000000000000000" pitchFamily="50" charset="0"/>
              </a:rPr>
              <a:t> </a:t>
            </a: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with: </a:t>
            </a:r>
            <a:b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</a:br>
            <a:r>
              <a:rPr lang="en-GB" sz="5400" dirty="0">
                <a:solidFill>
                  <a:schemeClr val="bg1"/>
                </a:solidFill>
                <a:latin typeface="Nexa Bold" panose="02000000000000000000" pitchFamily="50" charset="0"/>
              </a:rPr>
              <a:t/>
            </a:r>
            <a:br>
              <a:rPr lang="en-GB" sz="5400" dirty="0">
                <a:solidFill>
                  <a:schemeClr val="bg1"/>
                </a:solidFill>
                <a:latin typeface="Nexa Bold" panose="02000000000000000000" pitchFamily="50" charset="0"/>
              </a:rPr>
            </a:b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No Maths…</a:t>
            </a:r>
            <a:b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</a:b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No </a:t>
            </a: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Jargon…</a:t>
            </a:r>
            <a:b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</a:br>
            <a:r>
              <a:rPr lang="en-GB" sz="5400" dirty="0">
                <a:solidFill>
                  <a:schemeClr val="bg1"/>
                </a:solidFill>
                <a:latin typeface="Nexa Bold" panose="02000000000000000000" pitchFamily="50" charset="0"/>
              </a:rPr>
              <a:t>N</a:t>
            </a: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o </a:t>
            </a:r>
            <a:r>
              <a:rPr lang="en-GB" sz="5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Computers! </a:t>
            </a:r>
            <a:endParaRPr lang="en-GB" sz="5400" dirty="0">
              <a:solidFill>
                <a:schemeClr val="bg1"/>
              </a:solidFill>
              <a:latin typeface="Nexa Bol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5949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439" y="306936"/>
            <a:ext cx="10515600" cy="881784"/>
          </a:xfrm>
        </p:spPr>
        <p:txBody>
          <a:bodyPr anchor="t">
            <a:noAutofit/>
          </a:bodyPr>
          <a:lstStyle/>
          <a:p>
            <a:r>
              <a:rPr lang="en-GB" sz="60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How to play:</a:t>
            </a:r>
            <a:br>
              <a:rPr lang="en-GB" sz="6000" dirty="0" smtClean="0">
                <a:solidFill>
                  <a:schemeClr val="bg1"/>
                </a:solidFill>
                <a:latin typeface="Nexa Bold" panose="02000000000000000000" pitchFamily="50" charset="0"/>
              </a:rPr>
            </a:br>
            <a:r>
              <a:rPr lang="en-GB" sz="6000" dirty="0">
                <a:solidFill>
                  <a:schemeClr val="bg1"/>
                </a:solidFill>
                <a:latin typeface="Nexa Bold" panose="02000000000000000000" pitchFamily="50" charset="0"/>
              </a:rPr>
              <a:t/>
            </a:r>
            <a:br>
              <a:rPr lang="en-GB" sz="6000" dirty="0">
                <a:solidFill>
                  <a:schemeClr val="bg1"/>
                </a:solidFill>
                <a:latin typeface="Nexa Bold" panose="02000000000000000000" pitchFamily="50" charset="0"/>
              </a:rPr>
            </a:br>
            <a:endParaRPr lang="en-GB" sz="6000" dirty="0">
              <a:solidFill>
                <a:schemeClr val="bg1"/>
              </a:solidFill>
              <a:latin typeface="Nexa Bold" panose="02000000000000000000" pitchFamily="50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7004" y="4026753"/>
            <a:ext cx="3774996" cy="28312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72439" y="1718761"/>
            <a:ext cx="779041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4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Take turns taking bites out of the bar of chocolate from the bottom right…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4400" dirty="0" smtClean="0">
              <a:solidFill>
                <a:schemeClr val="bg1"/>
              </a:solidFill>
              <a:latin typeface="Nexa Bold" panose="02000000000000000000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44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If you eat the poisoned square, you lose!</a:t>
            </a:r>
            <a:endParaRPr lang="en-GB" sz="4400" dirty="0">
              <a:solidFill>
                <a:schemeClr val="bg1"/>
              </a:solidFill>
              <a:latin typeface="Nexa Bol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03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8571" y="257059"/>
            <a:ext cx="10515600" cy="1325563"/>
          </a:xfrm>
        </p:spPr>
        <p:txBody>
          <a:bodyPr anchor="t">
            <a:normAutofit fontScale="90000"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Nexa Bold" panose="02000000000000000000" pitchFamily="50" charset="0"/>
              </a:rPr>
              <a:t>Introducing CHOMP: </a:t>
            </a:r>
            <a:br>
              <a:rPr lang="en-GB" dirty="0" smtClean="0">
                <a:solidFill>
                  <a:schemeClr val="bg1"/>
                </a:solidFill>
                <a:latin typeface="Nexa Bold" panose="02000000000000000000" pitchFamily="50" charset="0"/>
              </a:rPr>
            </a:br>
            <a:r>
              <a:rPr lang="en-GB" sz="36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the </a:t>
            </a:r>
            <a:r>
              <a:rPr lang="en-GB" sz="3600" dirty="0" err="1" smtClean="0">
                <a:solidFill>
                  <a:schemeClr val="bg1"/>
                </a:solidFill>
                <a:latin typeface="Nexa Bold" panose="02000000000000000000" pitchFamily="50" charset="0"/>
              </a:rPr>
              <a:t>CHocolate</a:t>
            </a:r>
            <a:r>
              <a:rPr lang="en-GB" sz="3600" dirty="0" smtClean="0">
                <a:solidFill>
                  <a:schemeClr val="bg1"/>
                </a:solidFill>
                <a:latin typeface="Nexa Bold" panose="02000000000000000000" pitchFamily="50" charset="0"/>
              </a:rPr>
              <a:t> Orientated Mechanical Processor*</a:t>
            </a:r>
            <a:r>
              <a:rPr lang="en-GB" dirty="0" smtClean="0">
                <a:solidFill>
                  <a:schemeClr val="bg1"/>
                </a:solidFill>
                <a:latin typeface="Nexa Bold" panose="02000000000000000000" pitchFamily="50" charset="0"/>
              </a:rPr>
              <a:t/>
            </a:r>
            <a:br>
              <a:rPr lang="en-GB" dirty="0" smtClean="0">
                <a:solidFill>
                  <a:schemeClr val="bg1"/>
                </a:solidFill>
                <a:latin typeface="Nexa Bold" panose="02000000000000000000" pitchFamily="50" charset="0"/>
              </a:rPr>
            </a:br>
            <a:endParaRPr lang="en-GB" dirty="0">
              <a:solidFill>
                <a:schemeClr val="bg1"/>
              </a:solidFill>
              <a:latin typeface="Nexa Bold" panose="02000000000000000000" pitchFamily="50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165570" y="6488668"/>
            <a:ext cx="54115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Nexa Bold" panose="02000000000000000000" pitchFamily="50" charset="0"/>
              </a:rPr>
              <a:t>*or Chomp Has Outperformed Many People</a:t>
            </a:r>
            <a:endParaRPr lang="en-GB" dirty="0">
              <a:solidFill>
                <a:schemeClr val="bg1"/>
              </a:solidFill>
              <a:latin typeface="Nexa Bold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1502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48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Nexa Bold</vt:lpstr>
      <vt:lpstr>Office Theme</vt:lpstr>
      <vt:lpstr>PowerPoint Presentation</vt:lpstr>
      <vt:lpstr>Chomp is a Machine Learning  demonstration with:   No Maths… No Jargon… No Computers! </vt:lpstr>
      <vt:lpstr>How to play:  </vt:lpstr>
      <vt:lpstr>Introducing CHOMP:  the CHocolate Orientated Mechanical Processor* </vt:lpstr>
    </vt:vector>
  </TitlesOfParts>
  <Company>University Of Southampton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Wallace D.J.</dc:creator>
  <cp:lastModifiedBy>Wallace D.J.</cp:lastModifiedBy>
  <cp:revision>5</cp:revision>
  <dcterms:created xsi:type="dcterms:W3CDTF">2018-11-28T15:17:24Z</dcterms:created>
  <dcterms:modified xsi:type="dcterms:W3CDTF">2018-11-28T15:42:13Z</dcterms:modified>
</cp:coreProperties>
</file>

<file path=docProps/thumbnail.jpeg>
</file>